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9" r:id="rId4"/>
    <p:sldId id="267" r:id="rId5"/>
    <p:sldId id="265" r:id="rId6"/>
    <p:sldId id="268" r:id="rId7"/>
    <p:sldId id="269" r:id="rId8"/>
    <p:sldId id="262" r:id="rId9"/>
    <p:sldId id="264" r:id="rId10"/>
    <p:sldId id="266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45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6BDFD-E065-4B5B-8814-60941D312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750529-2A40-4E53-978E-1A77181531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FC6C1-D900-4457-9395-CD6779EB6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DACA8-264E-448D-818F-37DD9C549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43CD8-C0BE-4C60-86AF-189D51B37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898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052C3-1D01-4EB6-B171-7D1EF45E3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95671D-AA35-498A-BE72-81746FFDB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4516C-D1D2-4DD9-A51E-9DC556668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EE6E5-B559-446E-9F1E-61B5F7991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ECD39-F0CF-47B5-A239-7CAA29679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3987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CB9B50-5BD7-4493-A7D3-32261CA62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EB48DB-493A-4F16-B311-3A456311B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34A74-A90C-4F61-BD42-7EA98349F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D41F2-D49E-43E8-9E98-F0A20E061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25A44-B7EB-4C3F-92FB-94F3FD103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3439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07A25-79DA-4797-AE44-866AF88DF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E32D4-606E-4FA5-A170-A1E794218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2D901-76F3-4F4C-A44C-FAA778BE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6BAEE-8D8F-4E07-8C0F-4512ACBC2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1C228-2B6C-4A76-9905-5DA2CB6CA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5429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65D06-28C1-41F4-B94F-72761B2D8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F5906E-A1DE-442F-B0A8-8066458A06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B5CBF-B522-47A9-8A2C-42C6ED437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DCFB6-E971-48EB-83B1-94F4C96E8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D26E8-D33D-47C2-9216-2DA40EEBE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652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CA921-889B-4838-AB49-6A8331A6E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D66D4-B06A-4770-B294-9A6FD7F3AD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8581F-E25F-46B8-8EB9-865D2EAB7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53116-57D0-4F33-93EC-2E835AB79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217AA6-C2A1-4105-A8B4-484442FD7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4FAB4-0E10-486E-B614-23E458EE8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393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6B304-4E4E-4F4F-BDF0-CB214FB31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5C226A-C3A7-4FF3-8B8B-844617078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FEFC77-36AB-463A-B7D0-F639B9DD5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6A1E0-8E81-43D8-BF13-AD11A2A7FE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302690-A7FF-4271-98F2-2AE8B68F81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F76D8C-8C15-4A79-9955-894EA77DF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B286EF-D9BF-4FB0-B663-38EF42D06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50A33B-4059-49AD-9B90-0F6FA40B9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2447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75070-F3CE-41F3-BF91-87F3B28AB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E5729A-0231-4600-9BB1-E637EA2C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51195-1770-4792-9713-BC8CFDFE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98FE2B-88C9-415C-BBCA-7A558706F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6652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FD02A0-3A79-4927-8AC3-45DA327DB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D43896-B1F5-4DC8-A18F-1F4202100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7E844E-B899-489A-B09A-0F15121D7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8101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69431-C331-4001-BF6F-0D0C1528F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2449C-D018-4F05-ABFF-59914F4C7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90583E-DCEA-4128-A883-08180DC80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54E513-9976-449A-8B42-3FA5F5DC9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60A9B-F0F0-47EB-9244-C185DDD8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5DA102-DEE4-47DA-8C54-F39E30399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859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9B0C4-72D0-4BAE-8690-6F051924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B7AFCB-9CD1-457D-9E41-29407549A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08DD97-1756-4E83-8312-8A274FFC7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7CF043-549D-4459-A2B6-49FD602B5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F0EEA-BE55-40F3-8EA7-7116A6FB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E17369-5B45-4309-8BB5-443445B83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530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4A50DC-FB01-4A36-8828-6EA2CF260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049CF-95F3-45CD-A463-8560F216F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583E1-BE91-4D27-B3CC-D7F7A2B39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63D6B-BE6A-417D-9474-F4831C7533E8}" type="datetimeFigureOut">
              <a:rPr lang="en-IN" smtClean="0"/>
              <a:t>18-06-18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A39F0-8A13-4F9F-9B8B-F78F16EC11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1DEAE-293A-4108-859D-8C88F0D6A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67C41-1F04-4CED-8F33-42DBBD92EF5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455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generated with high confidence">
            <a:extLst>
              <a:ext uri="{FF2B5EF4-FFF2-40B4-BE49-F238E27FC236}">
                <a16:creationId xmlns:a16="http://schemas.microsoft.com/office/drawing/2014/main" id="{A43F435E-C00B-464B-B6E6-0639524EE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265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sign&#10;&#10;Description generated with high confidence">
            <a:extLst>
              <a:ext uri="{FF2B5EF4-FFF2-40B4-BE49-F238E27FC236}">
                <a16:creationId xmlns:a16="http://schemas.microsoft.com/office/drawing/2014/main" id="{D03531BC-2F60-42BD-9859-69FF895D3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2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366149-5E2F-4B01-BE2C-EEB64BF78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66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B2FEFB2F-0686-4AF9-855E-E61C53772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8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ign&#10;&#10;Description generated with high confidence">
            <a:extLst>
              <a:ext uri="{FF2B5EF4-FFF2-40B4-BE49-F238E27FC236}">
                <a16:creationId xmlns:a16="http://schemas.microsoft.com/office/drawing/2014/main" id="{D0740A62-433A-4136-9092-3732C1F7D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268" y="0"/>
            <a:ext cx="9049571" cy="685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14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&#10;&#10;Description generated with high confidence">
            <a:extLst>
              <a:ext uri="{FF2B5EF4-FFF2-40B4-BE49-F238E27FC236}">
                <a16:creationId xmlns:a16="http://schemas.microsoft.com/office/drawing/2014/main" id="{DB71849A-619E-49D6-8A45-065F10053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76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sign&#10;&#10;Description generated with high confidence">
            <a:extLst>
              <a:ext uri="{FF2B5EF4-FFF2-40B4-BE49-F238E27FC236}">
                <a16:creationId xmlns:a16="http://schemas.microsoft.com/office/drawing/2014/main" id="{F4F5F838-204B-4B03-86ED-222EF4C39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9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ign&#10;&#10;Description generated with high confidence">
            <a:extLst>
              <a:ext uri="{FF2B5EF4-FFF2-40B4-BE49-F238E27FC236}">
                <a16:creationId xmlns:a16="http://schemas.microsoft.com/office/drawing/2014/main" id="{DC0907B1-10B6-42A0-B0F8-345725E2A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20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generated with high confidence">
            <a:extLst>
              <a:ext uri="{FF2B5EF4-FFF2-40B4-BE49-F238E27FC236}">
                <a16:creationId xmlns:a16="http://schemas.microsoft.com/office/drawing/2014/main" id="{22480DB5-8B2E-47C5-80EA-70CB18D8C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58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&#10;&#10;Description generated with high confidence">
            <a:extLst>
              <a:ext uri="{FF2B5EF4-FFF2-40B4-BE49-F238E27FC236}">
                <a16:creationId xmlns:a16="http://schemas.microsoft.com/office/drawing/2014/main" id="{703E9D51-A512-420C-AF95-BC96AA3F8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468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generated with very high confidence">
            <a:extLst>
              <a:ext uri="{FF2B5EF4-FFF2-40B4-BE49-F238E27FC236}">
                <a16:creationId xmlns:a16="http://schemas.microsoft.com/office/drawing/2014/main" id="{8095EB6D-58DB-4B03-9B67-183AC2E70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73" y="0"/>
            <a:ext cx="90526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82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Mona Gupta</dc:creator>
  <cp:lastModifiedBy>Mona Gupta</cp:lastModifiedBy>
  <cp:revision>2</cp:revision>
  <dcterms:created xsi:type="dcterms:W3CDTF">2018-05-25T05:37:05Z</dcterms:created>
  <dcterms:modified xsi:type="dcterms:W3CDTF">2018-06-18T05:26:19Z</dcterms:modified>
</cp:coreProperties>
</file>